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13EE-9643-4AF6-9C41-B058E3F39D4E}" type="datetimeFigureOut">
              <a:rPr lang="it-IT" smtClean="0"/>
              <a:t>04/09/2016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4E2DC-198C-419B-A475-D7FBB4F815C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foglie_autunno_astrat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609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-428652"/>
            <a:ext cx="1729765" cy="2524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magine 3" descr="badolato.jpg"/>
          <p:cNvPicPr>
            <a:picLocks noChangeAspect="1"/>
          </p:cNvPicPr>
          <p:nvPr/>
        </p:nvPicPr>
        <p:blipFill>
          <a:blip r:embed="rId4"/>
          <a:srcRect t="-9867" r="-3125" b="21056"/>
          <a:stretch>
            <a:fillRect/>
          </a:stretch>
        </p:blipFill>
        <p:spPr>
          <a:xfrm>
            <a:off x="-214346" y="2500306"/>
            <a:ext cx="10028500" cy="47863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Immagine 4" descr="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857496"/>
            <a:ext cx="3530599" cy="1985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bb6.jpg"/>
          <p:cNvPicPr>
            <a:picLocks noChangeAspect="1"/>
          </p:cNvPicPr>
          <p:nvPr/>
        </p:nvPicPr>
        <p:blipFill>
          <a:blip r:embed="rId6"/>
          <a:srcRect r="12408"/>
          <a:stretch>
            <a:fillRect/>
          </a:stretch>
        </p:blipFill>
        <p:spPr>
          <a:xfrm rot="21128161">
            <a:off x="153949" y="2541413"/>
            <a:ext cx="2857552" cy="24467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magine 6" descr="13900112_149114008859913_1896367889143619239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05363">
            <a:off x="6185615" y="791576"/>
            <a:ext cx="2755565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1428728" y="0"/>
            <a:ext cx="592935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Offerta autunnale!!</a:t>
            </a:r>
          </a:p>
          <a:p>
            <a:pPr algn="ctr"/>
            <a:endParaRPr lang="it-IT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it-IT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30,00 € a notte!!!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7158" y="4643446"/>
            <a:ext cx="811069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‘’</a:t>
            </a:r>
            <a:r>
              <a:rPr lang="it-IT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Relax assoluto ‘’</a:t>
            </a:r>
          </a:p>
          <a:p>
            <a:pPr algn="ctr"/>
            <a:r>
              <a:rPr lang="it-IT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Tra </a:t>
            </a:r>
            <a:r>
              <a:rPr lang="it-IT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it-IT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ollina-mare-montagna</a:t>
            </a:r>
            <a:r>
              <a:rPr lang="it-IT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in uno dei borghi più affascinanti della costa ionica!!!</a:t>
            </a:r>
            <a:endParaRPr lang="it-IT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357290" y="2571744"/>
            <a:ext cx="55721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latin typeface="Adobe Caslon Pro Bold" pitchFamily="18" charset="0"/>
              </a:rPr>
              <a:t>Formula </a:t>
            </a:r>
            <a:r>
              <a:rPr lang="it-IT" sz="1600" i="1" dirty="0" err="1" smtClean="0">
                <a:latin typeface="Adobe Caslon Pro Bold" pitchFamily="18" charset="0"/>
              </a:rPr>
              <a:t>Bed</a:t>
            </a:r>
            <a:r>
              <a:rPr lang="it-IT" sz="1600" i="1" dirty="0" smtClean="0">
                <a:latin typeface="Adobe Caslon Pro Bold" pitchFamily="18" charset="0"/>
              </a:rPr>
              <a:t> and Breakfast e sistemazioni personalizzate</a:t>
            </a:r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42844" y="2143116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Per info: 3205621068 - 3289487600</a:t>
            </a:r>
            <a:endParaRPr lang="it-IT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</Words>
  <Application>Microsoft Office PowerPoint</Application>
  <PresentationFormat>Presentazione su schermo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Arch. Fiorenza</dc:creator>
  <cp:lastModifiedBy>Arch. Fiorenza</cp:lastModifiedBy>
  <cp:revision>4</cp:revision>
  <dcterms:created xsi:type="dcterms:W3CDTF">2016-09-04T13:46:29Z</dcterms:created>
  <dcterms:modified xsi:type="dcterms:W3CDTF">2016-09-04T14:24:17Z</dcterms:modified>
</cp:coreProperties>
</file>